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0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presProps+xml" PartName="/ppt/presProps.xml"/>
  <Override ContentType="application/vnd.openxmlformats-officedocument.presentationml.presentation.main+xml" PartName="/ppt/presentation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viewProps+xml" PartName="/ppt/view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embeddedFontLst>
    <p:embeddedFont>
      <p:font typeface="Nunito"/>
      <p:regular r:id="rId17"/>
      <p:bold r:id="rId18"/>
      <p:italic r:id="rId19"/>
      <p:boldItalic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Nunito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Nunito-regular.fntdata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Nunito-italic.fntdata"/><Relationship Id="rId6" Type="http://schemas.openxmlformats.org/officeDocument/2006/relationships/slide" Target="slides/slide1.xml"/><Relationship Id="rId18" Type="http://schemas.openxmlformats.org/officeDocument/2006/relationships/font" Target="fonts/Nunito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6e5bcfff7b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6e5bcfff7b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Sculpted shapes out of the base shapes, then turned to mesh and combined, then sculpted further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UV Editing- selecting the vertices you want then mapping it to a UV map so the program can use the texture image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Texture Paint - Painting the texture map, updates in real time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6e5bcfff7b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6e5bcfff7b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Helps with </a:t>
            </a:r>
            <a:r>
              <a:rPr lang="en"/>
              <a:t>asynchronous environment</a:t>
            </a:r>
            <a:r>
              <a:rPr lang="en"/>
              <a:t> since the game loop doesn’t start without loading the model and sound first,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Had to copy the OBJLoader in from a git repository for some reason, but the link’s in the OBJLoader page with threejs. Had a commit yesterday so they may be working on it.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Changed the HTML headers by their id’s for stages in the loading process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6e5bcfff7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6e5bcfff7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6e5bcfff7b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6e5bcfff7b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6e5bcfff7b_0_12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6e5bcfff7b_0_1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6e5bcfff7b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6e5bcfff7b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6e5bcfff7b_0_12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6e5bcfff7b_0_12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6e5bcfff7b_0_12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6e5bcfff7b_0_12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6e5bcfff7b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6e5bcfff7b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6e5bcfff7b_2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6e5bcfff7b_2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accent6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" name="Google Shape;34;p2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35" name="Google Shape;35;p2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accent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" name="Google Shape;119;p11"/>
          <p:cNvSpPr txBox="1"/>
          <p:nvPr>
            <p:ph hasCustomPrompt="1" type="title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/>
          <p:nvPr>
            <p:ph idx="1" type="body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ctr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ctr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ctr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ctr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ctr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1" name="Google Shape;121;p1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accent3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" name="Google Shape;39;p3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Google Shape;4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3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8" name="Google Shape;48;p3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bg>
      <p:bgPr>
        <a:solidFill>
          <a:schemeClr val="dk2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4" name="Google Shape;54;p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4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bg>
      <p:bgPr>
        <a:solidFill>
          <a:schemeClr val="dk2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1" name="Google Shape;61;p5"/>
          <p:cNvSpPr txBox="1"/>
          <p:nvPr>
            <p:ph idx="1" type="body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2" name="Google Shape;62;p5"/>
          <p:cNvSpPr txBox="1"/>
          <p:nvPr>
            <p:ph idx="2" type="body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3" name="Google Shape;63;p5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bg>
      <p:bgPr>
        <a:solidFill>
          <a:schemeClr val="dk2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9" name="Google Shape;69;p6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bg>
      <p:bgPr>
        <a:solidFill>
          <a:schemeClr val="accent3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7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5" name="Google Shape;75;p7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6" name="Google Shape;76;p7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" name="Google Shape;93;p8"/>
          <p:cNvSpPr txBox="1"/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94" name="Google Shape;94;p8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bg>
      <p:bgPr>
        <a:solidFill>
          <a:schemeClr val="dk2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9"/>
          <p:cNvSpPr txBox="1"/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0" name="Google Shape;100;p9"/>
          <p:cNvSpPr txBox="1"/>
          <p:nvPr>
            <p:ph idx="1" type="subTitle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1" name="Google Shape;101;p9"/>
          <p:cNvSpPr txBox="1"/>
          <p:nvPr>
            <p:ph idx="2" type="body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2" name="Google Shape;102;p9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bg>
      <p:bgPr>
        <a:solidFill>
          <a:schemeClr val="accent1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0"/>
          <p:cNvSpPr txBox="1"/>
          <p:nvPr>
            <p:ph idx="1" type="body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8" name="Google Shape;108;p10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hift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Relationship Id="rId4" Type="http://schemas.openxmlformats.org/officeDocument/2006/relationships/image" Target="../media/image10.png"/><Relationship Id="rId5" Type="http://schemas.openxmlformats.org/officeDocument/2006/relationships/image" Target="../media/image1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gif"/><Relationship Id="rId4" Type="http://schemas.openxmlformats.org/officeDocument/2006/relationships/image" Target="../media/image3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gif"/><Relationship Id="rId4" Type="http://schemas.openxmlformats.org/officeDocument/2006/relationships/image" Target="../media/image14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pybullet.org/Bullet/BulletFull/index.html" TargetMode="External"/><Relationship Id="rId4" Type="http://schemas.openxmlformats.org/officeDocument/2006/relationships/image" Target="../media/image1.png"/><Relationship Id="rId5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3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 4900 Project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Group: 6</a:t>
            </a:r>
            <a:endParaRPr/>
          </a:p>
        </p:txBody>
      </p:sp>
      <p:sp>
        <p:nvSpPr>
          <p:cNvPr id="129" name="Google Shape;129;p13"/>
          <p:cNvSpPr txBox="1"/>
          <p:nvPr>
            <p:ph idx="1" type="subTitle"/>
          </p:nvPr>
        </p:nvSpPr>
        <p:spPr>
          <a:xfrm>
            <a:off x="1858700" y="3413143"/>
            <a:ext cx="5361300" cy="93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Michael Hayes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Ryan Slaybaugh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Semira Pinder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2"/>
          <p:cNvSpPr txBox="1"/>
          <p:nvPr>
            <p:ph type="title"/>
          </p:nvPr>
        </p:nvSpPr>
        <p:spPr>
          <a:xfrm>
            <a:off x="381725" y="29809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Blender</a:t>
            </a:r>
            <a:endParaRPr/>
          </a:p>
        </p:txBody>
      </p:sp>
      <p:sp>
        <p:nvSpPr>
          <p:cNvPr id="193" name="Google Shape;193;p22"/>
          <p:cNvSpPr txBox="1"/>
          <p:nvPr>
            <p:ph idx="1" type="body"/>
          </p:nvPr>
        </p:nvSpPr>
        <p:spPr>
          <a:xfrm>
            <a:off x="381725" y="361432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Shape manipulation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UV Editing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Texture Painting</a:t>
            </a:r>
            <a:endParaRPr/>
          </a:p>
        </p:txBody>
      </p:sp>
      <p:pic>
        <p:nvPicPr>
          <p:cNvPr id="194" name="Google Shape;194;p22"/>
          <p:cNvPicPr preferRelativeResize="0"/>
          <p:nvPr/>
        </p:nvPicPr>
        <p:blipFill rotWithShape="1">
          <a:blip r:embed="rId3">
            <a:alphaModFix/>
          </a:blip>
          <a:srcRect b="10932" l="12223" r="46565" t="32423"/>
          <a:stretch/>
        </p:blipFill>
        <p:spPr>
          <a:xfrm>
            <a:off x="2" y="0"/>
            <a:ext cx="2949675" cy="3105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2"/>
          <p:cNvPicPr preferRelativeResize="0"/>
          <p:nvPr/>
        </p:nvPicPr>
        <p:blipFill rotWithShape="1">
          <a:blip r:embed="rId4">
            <a:alphaModFix/>
          </a:blip>
          <a:srcRect b="0" l="0" r="16846" t="4397"/>
          <a:stretch/>
        </p:blipFill>
        <p:spPr>
          <a:xfrm>
            <a:off x="3750202" y="2703225"/>
            <a:ext cx="5393797" cy="2451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2"/>
          <p:cNvPicPr preferRelativeResize="0"/>
          <p:nvPr/>
        </p:nvPicPr>
        <p:blipFill rotWithShape="1">
          <a:blip r:embed="rId5">
            <a:alphaModFix/>
          </a:blip>
          <a:srcRect b="7505" l="2838" r="21455" t="20114"/>
          <a:stretch/>
        </p:blipFill>
        <p:spPr>
          <a:xfrm>
            <a:off x="3770700" y="-28712"/>
            <a:ext cx="5352801" cy="2703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3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Loaders</a:t>
            </a:r>
            <a:endParaRPr/>
          </a:p>
        </p:txBody>
      </p:sp>
      <p:sp>
        <p:nvSpPr>
          <p:cNvPr id="202" name="Google Shape;202;p23"/>
          <p:cNvSpPr txBox="1"/>
          <p:nvPr>
            <p:ph idx="1" type="body"/>
          </p:nvPr>
        </p:nvSpPr>
        <p:spPr>
          <a:xfrm>
            <a:off x="4774100" y="2696250"/>
            <a:ext cx="3458700" cy="174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Asynchronous</a:t>
            </a:r>
            <a:r>
              <a:rPr lang="en"/>
              <a:t> loading control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OBJLoader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HTML header manipulation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Model not in right places</a:t>
            </a:r>
            <a:endParaRPr/>
          </a:p>
        </p:txBody>
      </p:sp>
      <p:pic>
        <p:nvPicPr>
          <p:cNvPr id="203" name="Google Shape;203;p23"/>
          <p:cNvPicPr preferRelativeResize="0"/>
          <p:nvPr/>
        </p:nvPicPr>
        <p:blipFill rotWithShape="1">
          <a:blip r:embed="rId3">
            <a:alphaModFix/>
          </a:blip>
          <a:srcRect b="38588" l="15411" r="15418" t="15424"/>
          <a:stretch/>
        </p:blipFill>
        <p:spPr>
          <a:xfrm>
            <a:off x="819150" y="1545825"/>
            <a:ext cx="3954949" cy="2051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3"/>
          <p:cNvPicPr preferRelativeResize="0"/>
          <p:nvPr/>
        </p:nvPicPr>
        <p:blipFill rotWithShape="1">
          <a:blip r:embed="rId3">
            <a:alphaModFix/>
          </a:blip>
          <a:srcRect b="24987" l="15411" r="15418" t="60631"/>
          <a:stretch/>
        </p:blipFill>
        <p:spPr>
          <a:xfrm>
            <a:off x="4774100" y="1545825"/>
            <a:ext cx="3954949" cy="64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23"/>
          <p:cNvPicPr preferRelativeResize="0"/>
          <p:nvPr/>
        </p:nvPicPr>
        <p:blipFill rotWithShape="1">
          <a:blip r:embed="rId3">
            <a:alphaModFix/>
          </a:blip>
          <a:srcRect b="13915" l="15411" r="15418" t="76618"/>
          <a:stretch/>
        </p:blipFill>
        <p:spPr>
          <a:xfrm>
            <a:off x="4774100" y="2230700"/>
            <a:ext cx="3954949" cy="42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type of game are we making?</a:t>
            </a:r>
            <a:endParaRPr/>
          </a:p>
        </p:txBody>
      </p:sp>
      <p:sp>
        <p:nvSpPr>
          <p:cNvPr id="135" name="Google Shape;135;p1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First-person action-adventure platformer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First-person: Any game that has a camera set and locked in the First Person view.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Action-Adventure: A game with core elements from both action and adventure based games.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Platformer: A game where the player must traverse multiple platforms to complete the game.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Mirror’s Edge</a:t>
            </a:r>
            <a:endParaRPr/>
          </a:p>
        </p:txBody>
      </p:sp>
      <p:pic>
        <p:nvPicPr>
          <p:cNvPr id="141" name="Google Shape;14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250" y="1718153"/>
            <a:ext cx="3752850" cy="21183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85100" y="1718150"/>
            <a:ext cx="4527633" cy="2118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Dying Light</a:t>
            </a:r>
            <a:endParaRPr/>
          </a:p>
        </p:txBody>
      </p:sp>
      <p:pic>
        <p:nvPicPr>
          <p:cNvPr id="148" name="Google Shape;14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9150" y="1800200"/>
            <a:ext cx="3984650" cy="2053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3800" y="1800201"/>
            <a:ext cx="3648341" cy="205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7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Physics</a:t>
            </a:r>
            <a:endParaRPr/>
          </a:p>
        </p:txBody>
      </p:sp>
      <p:sp>
        <p:nvSpPr>
          <p:cNvPr id="155" name="Google Shape;155;p17"/>
          <p:cNvSpPr txBox="1"/>
          <p:nvPr>
            <p:ph idx="1" type="body"/>
          </p:nvPr>
        </p:nvSpPr>
        <p:spPr>
          <a:xfrm>
            <a:off x="819150" y="1990725"/>
            <a:ext cx="79278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Ammo.js Library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 sz="120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Direct port of the Bullet physics engine to JavaScript using Emscripten.</a:t>
            </a:r>
            <a:endParaRPr sz="1200"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Automatically takes care of the logic within the physics realm.</a:t>
            </a:r>
            <a:endParaRPr sz="1200"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200"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6" name="Google Shape;15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8600" y="3166200"/>
            <a:ext cx="7806800" cy="171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3284" y="1800198"/>
            <a:ext cx="4044566" cy="307320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18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Movement</a:t>
            </a:r>
            <a:endParaRPr/>
          </a:p>
        </p:txBody>
      </p:sp>
      <p:sp>
        <p:nvSpPr>
          <p:cNvPr id="163" name="Google Shape;163;p18"/>
          <p:cNvSpPr txBox="1"/>
          <p:nvPr>
            <p:ph idx="1" type="body"/>
          </p:nvPr>
        </p:nvSpPr>
        <p:spPr>
          <a:xfrm>
            <a:off x="819150" y="1990725"/>
            <a:ext cx="27009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Movement must be handled for both the graphical and physic plane.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Event Handlers are used to take key input and move the player object.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9"/>
          <p:cNvSpPr txBox="1"/>
          <p:nvPr>
            <p:ph idx="1" type="body"/>
          </p:nvPr>
        </p:nvSpPr>
        <p:spPr>
          <a:xfrm>
            <a:off x="628125" y="696000"/>
            <a:ext cx="3567300" cy="161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Key codes are used to know what key is pressed.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Array value changes based on directional key.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Linear velocity of the player physics body is set to the direction of the key pressed.</a:t>
            </a:r>
            <a:endParaRPr/>
          </a:p>
        </p:txBody>
      </p:sp>
      <p:pic>
        <p:nvPicPr>
          <p:cNvPr id="169" name="Google Shape;16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6900" y="325425"/>
            <a:ext cx="3534150" cy="449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8125" y="2310200"/>
            <a:ext cx="3838102" cy="239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0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 Creation</a:t>
            </a:r>
            <a:endParaRPr/>
          </a:p>
        </p:txBody>
      </p:sp>
      <p:sp>
        <p:nvSpPr>
          <p:cNvPr id="176" name="Google Shape;176;p20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Three.js allows for several basic 3d objects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Simple Object Creation made easy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For loop iteration of objects possible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Separation of main.js and gamestage.js</a:t>
            </a:r>
            <a:endParaRPr/>
          </a:p>
        </p:txBody>
      </p:sp>
      <p:pic>
        <p:nvPicPr>
          <p:cNvPr id="177" name="Google Shape;17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30075" y="322051"/>
            <a:ext cx="3682913" cy="2307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88620" y="3130325"/>
            <a:ext cx="2351730" cy="181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5175" y="3173975"/>
            <a:ext cx="6383451" cy="17234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1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Simple Object Collision</a:t>
            </a:r>
            <a:endParaRPr/>
          </a:p>
        </p:txBody>
      </p:sp>
      <p:sp>
        <p:nvSpPr>
          <p:cNvPr id="185" name="Google Shape;185;p21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Applying a collision body to the main body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Several types of collision bodies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https://pybullet.org/Bullet/BulletFull/index.html</a:t>
            </a:r>
            <a:endParaRPr/>
          </a:p>
        </p:txBody>
      </p:sp>
      <p:pic>
        <p:nvPicPr>
          <p:cNvPr id="186" name="Google Shape;18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75127" y="2794921"/>
            <a:ext cx="5244923" cy="210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05513" y="845600"/>
            <a:ext cx="2219325" cy="226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